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57" r:id="rId2"/>
    <p:sldId id="353" r:id="rId3"/>
    <p:sldId id="358" r:id="rId4"/>
    <p:sldId id="258" r:id="rId5"/>
    <p:sldId id="359" r:id="rId6"/>
    <p:sldId id="323" r:id="rId7"/>
    <p:sldId id="368" r:id="rId8"/>
    <p:sldId id="324" r:id="rId9"/>
    <p:sldId id="362" r:id="rId10"/>
    <p:sldId id="363" r:id="rId11"/>
    <p:sldId id="325" r:id="rId12"/>
    <p:sldId id="364" r:id="rId13"/>
    <p:sldId id="344" r:id="rId14"/>
    <p:sldId id="3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47"/>
  </p:normalViewPr>
  <p:slideViewPr>
    <p:cSldViewPr snapToGrid="0" snapToObjects="1">
      <p:cViewPr varScale="1">
        <p:scale>
          <a:sx n="145" d="100"/>
          <a:sy n="145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9A51-A318-C44A-BD89-E1F2D948AB5E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1ACED-5028-094F-8A3B-E694A574B7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29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1ACED-5028-094F-8A3B-E694A574B7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82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2A83-0E9A-9E47-9C87-3576D0C9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2E831-F20D-6143-B120-5B943BE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13E301-EDAA-494D-B1FE-17DD95DE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8DC5E-F881-834F-8488-9C4942A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CA2EF-5646-4347-B91B-86CC1F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AC73-4925-A54B-9E5D-7FB78174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F95E6-632B-E446-8A09-25312847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305E2-1564-8449-B22E-23291B9E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5B89F-B8C8-A64C-9F4C-4A1CE397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7816-BC6C-BA47-930C-673B629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7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7E8D64-6D0D-B44C-ABA5-A3F3910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02D65-543F-2946-994D-3EE6F1180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FD3D-217E-6B48-BEFE-826FE527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7395-4E82-5648-8960-DF5C1B50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109C7-2935-9342-AEF5-306DEAD7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9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6BF3-851A-0E4A-98DD-D4408999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51918-6F4B-9741-9B17-E53C49A2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8BCF6-3503-FD42-95F0-0851EB1F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A937C-F1CC-714E-8943-B7FD385E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61AED-BD08-4741-930A-F41CE67C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D1FB-9A2C-9141-8B1B-8F0F1B6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F87F0-D3AF-424C-8C83-2C4EED43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6EDD7-73A5-F447-B5F2-E9117CC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C529-0C8C-2640-A092-7D453C01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23909-8011-3544-BC8D-5FF8522F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8EA3B-A308-1043-8445-1EEE29F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32CAF-FCFE-7042-9C35-1CE6DB69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2FA66-86DD-CD47-A84D-D0DDEB8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5EF50-572F-E247-B6E3-25AD6486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5DE65-6062-0742-AC4B-DDA71E7E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4DCEBF-7A71-FE41-8A65-1153ECE2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3E3F-FF07-2E44-AC8B-83F395BF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E73C1-5F88-024B-80DC-EA2BEBD3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FF9A-9500-9649-96C2-7F41D963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58E266-91A2-E84E-B042-F72E0AB9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145020-CE83-E640-962F-A37C4B8A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F53E1-013F-6343-879B-C6BDA51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601D2D-3E53-A249-A46A-F6A654A8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A12896-7C64-0247-BE01-ABD920D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9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BED6-2763-5A40-9987-E85038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0A442-97FD-9B4A-A0E4-8A8F087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0C988-CF67-B440-B3E6-A7981714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2D1CA-801B-944A-BAE3-4F46B258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2A2063-55E8-AD49-A1ED-8D8167D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08061-4C71-1E4C-BB3F-B54E439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B255-9968-644A-ACA5-E93907C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D401A-C693-BA41-B5A4-A3FB1A6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16E3A-1CB7-764A-AD21-16319B8C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649A7-191B-3D4F-B217-507D36CA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82A68-4728-5B4A-8463-B856F2F0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7016A-A65C-7E48-953C-B50610A5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E27CD-F20C-3842-AB0E-43D1633E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44C6-F19F-E743-8BBB-9EBBB267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E04FB9-4D4A-F342-B810-87B02A7B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2077C-6359-474E-82CA-4C34A13D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17C87-6FDE-8449-B60D-310A4C52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43CCE-BF7A-4E44-BEF8-37CF4943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D149-C514-0C4C-B8A1-49C3563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89BD65-3F18-8A4A-B4BF-E10DD7A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53B17-E04F-7441-9258-DB35502D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7361C-C2DF-F744-A0C0-4D04056B6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C53F-7084-C246-8367-2FE198AFE054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BC548-003A-F244-88C9-1A351B131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B0D49-B929-DF4E-8A3E-87D4B31D8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D40-2A8E-2849-9300-7A62C9622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2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esscss.org/" TargetMode="External"/><Relationship Id="rId13" Type="http://schemas.openxmlformats.org/officeDocument/2006/relationships/hyperlink" Target="https://spring.io/" TargetMode="External"/><Relationship Id="rId18" Type="http://schemas.openxmlformats.org/officeDocument/2006/relationships/hyperlink" Target="https://developer.mozilla.org/zh-CN/docs/Web/API/Fetch_API/Using_Fetch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es6.ruanyifeng.com/" TargetMode="External"/><Relationship Id="rId12" Type="http://schemas.openxmlformats.org/officeDocument/2006/relationships/image" Target="../media/image8.png"/><Relationship Id="rId17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java.com/zh_C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beljs.io/" TargetMode="External"/><Relationship Id="rId11" Type="http://schemas.openxmlformats.org/officeDocument/2006/relationships/hyperlink" Target="https://eslint.org/" TargetMode="External"/><Relationship Id="rId5" Type="http://schemas.openxmlformats.org/officeDocument/2006/relationships/hyperlink" Target="https://webpack.js.org/" TargetMode="External"/><Relationship Id="rId15" Type="http://schemas.openxmlformats.org/officeDocument/2006/relationships/hyperlink" Target="https://github.com/mybatis" TargetMode="External"/><Relationship Id="rId10" Type="http://schemas.openxmlformats.org/officeDocument/2006/relationships/hyperlink" Target="https://ant.design/docs/react/introduce-cn" TargetMode="External"/><Relationship Id="rId19" Type="http://schemas.openxmlformats.org/officeDocument/2006/relationships/hyperlink" Target="http://www.wangeditor.com/" TargetMode="External"/><Relationship Id="rId4" Type="http://schemas.openxmlformats.org/officeDocument/2006/relationships/hyperlink" Target="https://redux.js.org/" TargetMode="External"/><Relationship Id="rId9" Type="http://schemas.openxmlformats.org/officeDocument/2006/relationships/hyperlink" Target="https://reacttraining.com/react-router/" TargetMode="External"/><Relationship Id="rId14" Type="http://schemas.openxmlformats.org/officeDocument/2006/relationships/hyperlink" Target="https://spring.io/projects/spring-framewo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: 空心 19">
            <a:extLst>
              <a:ext uri="{FF2B5EF4-FFF2-40B4-BE49-F238E27FC236}">
                <a16:creationId xmlns:a16="http://schemas.microsoft.com/office/drawing/2014/main" id="{C64F496B-641B-46F3-9560-EEB05AA71EBB}"/>
              </a:ext>
            </a:extLst>
          </p:cNvPr>
          <p:cNvSpPr/>
          <p:nvPr/>
        </p:nvSpPr>
        <p:spPr>
          <a:xfrm>
            <a:off x="-1869948" y="-868299"/>
            <a:ext cx="8594598" cy="859459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F6ABF2-6B8A-4F91-878D-7AD8145DFD3D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F0A6E-1828-4C8F-BD67-2C167C501D67}"/>
              </a:ext>
            </a:extLst>
          </p:cNvPr>
          <p:cNvSpPr txBox="1"/>
          <p:nvPr/>
        </p:nvSpPr>
        <p:spPr>
          <a:xfrm>
            <a:off x="9985599" y="5396287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开题时间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EC71E-035C-4A82-964D-8C2D2E9C4071}"/>
              </a:ext>
            </a:extLst>
          </p:cNvPr>
          <p:cNvSpPr txBox="1"/>
          <p:nvPr/>
        </p:nvSpPr>
        <p:spPr>
          <a:xfrm>
            <a:off x="9693852" y="585795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076D3459-F9F1-41B4-B63F-D71620DE9B7B}"/>
              </a:ext>
            </a:extLst>
          </p:cNvPr>
          <p:cNvSpPr/>
          <p:nvPr/>
        </p:nvSpPr>
        <p:spPr>
          <a:xfrm>
            <a:off x="10275950" y="-956780"/>
            <a:ext cx="2900299" cy="2900299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6AA03B-9682-EE47-AC30-B9F5BC28B610}"/>
              </a:ext>
            </a:extLst>
          </p:cNvPr>
          <p:cNvSpPr/>
          <p:nvPr/>
        </p:nvSpPr>
        <p:spPr>
          <a:xfrm>
            <a:off x="281732" y="2074917"/>
            <a:ext cx="48237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CUIT-ACM </a:t>
            </a:r>
            <a:r>
              <a:rPr lang="zh-CN" altLang="en-US" sz="4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17983-8FB1-F948-8D64-C10B71BE7DEC}"/>
              </a:ext>
            </a:extLst>
          </p:cNvPr>
          <p:cNvSpPr txBox="1"/>
          <p:nvPr/>
        </p:nvSpPr>
        <p:spPr>
          <a:xfrm>
            <a:off x="7911101" y="1870213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指导老师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王嘉韵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47FF6-51AB-6447-A794-A85278B1E89B}"/>
              </a:ext>
            </a:extLst>
          </p:cNvPr>
          <p:cNvSpPr txBox="1"/>
          <p:nvPr/>
        </p:nvSpPr>
        <p:spPr>
          <a:xfrm>
            <a:off x="7911101" y="2822527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汇报人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谢仁义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086A9-9E11-FA48-AA85-AFCD6DFD4990}"/>
              </a:ext>
            </a:extLst>
          </p:cNvPr>
          <p:cNvSpPr txBox="1"/>
          <p:nvPr/>
        </p:nvSpPr>
        <p:spPr>
          <a:xfrm>
            <a:off x="7951656" y="3639125"/>
            <a:ext cx="323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学号</a:t>
            </a:r>
            <a:r>
              <a:rPr kumimoji="1" lang="en-US" altLang="zh-CN" sz="2800" dirty="0"/>
              <a:t>: 2016081187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18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73E7F5-7C1A-A747-B3CC-26990DF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26"/>
            <a:ext cx="4101919" cy="136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0FCECF-6263-6649-A216-495DA5B04178}"/>
              </a:ext>
            </a:extLst>
          </p:cNvPr>
          <p:cNvSpPr txBox="1"/>
          <p:nvPr/>
        </p:nvSpPr>
        <p:spPr>
          <a:xfrm>
            <a:off x="257893" y="2830286"/>
            <a:ext cx="5310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react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状态管理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4"/>
              </a:rPr>
              <a:t>redux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打包软件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5"/>
              </a:rPr>
              <a:t>Webpack</a:t>
            </a:r>
            <a:r>
              <a:rPr lang="en" altLang="zh-CN" dirty="0"/>
              <a:t>, </a:t>
            </a:r>
            <a:r>
              <a:rPr lang="en" altLang="zh-CN" dirty="0">
                <a:hlinkClick r:id="rId6"/>
              </a:rPr>
              <a:t>Babel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7"/>
              </a:rPr>
              <a:t>ECMAScript 6</a:t>
            </a:r>
            <a:r>
              <a:rPr lang="en" altLang="zh-CN" dirty="0"/>
              <a:t>, </a:t>
            </a:r>
            <a:r>
              <a:rPr lang="en" altLang="zh-CN" dirty="0">
                <a:hlinkClick r:id="rId8"/>
              </a:rPr>
              <a:t>Less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相关库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9"/>
              </a:rPr>
              <a:t>React Router V4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样式支持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0"/>
              </a:rPr>
              <a:t>Ant Design</a:t>
            </a:r>
            <a:r>
              <a:rPr lang="en" altLang="zh-CN" dirty="0"/>
              <a:t>, </a:t>
            </a:r>
            <a:r>
              <a:rPr lang="en" altLang="zh-CN" dirty="0">
                <a:hlinkClick r:id="rId10"/>
              </a:rPr>
              <a:t>Ant Design Mobile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代码检查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1"/>
              </a:rPr>
              <a:t>ESLint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BD957-40F6-814E-8BE4-782DB392C4D9}"/>
              </a:ext>
            </a:extLst>
          </p:cNvPr>
          <p:cNvSpPr txBox="1"/>
          <p:nvPr/>
        </p:nvSpPr>
        <p:spPr>
          <a:xfrm>
            <a:off x="906142" y="5482682"/>
            <a:ext cx="254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包括公众号手机前端和后台管理页面前端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9E1CA-F674-F44E-91D1-43FE0C25F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0167" y="1460826"/>
            <a:ext cx="2641237" cy="858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8339F9-BBAA-6945-8D9C-3E0227BD3D32}"/>
              </a:ext>
            </a:extLst>
          </p:cNvPr>
          <p:cNvSpPr txBox="1"/>
          <p:nvPr/>
        </p:nvSpPr>
        <p:spPr>
          <a:xfrm>
            <a:off x="6358247" y="2406813"/>
            <a:ext cx="511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总框架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3"/>
              </a:rPr>
              <a:t>Spring</a:t>
            </a:r>
            <a:r>
              <a:rPr lang="en" altLang="zh-CN" dirty="0"/>
              <a:t>, </a:t>
            </a:r>
            <a:r>
              <a:rPr lang="en" altLang="zh-CN" dirty="0">
                <a:hlinkClick r:id="rId14"/>
              </a:rPr>
              <a:t>SpringMVC</a:t>
            </a:r>
            <a:r>
              <a:rPr lang="en" altLang="zh-CN" dirty="0"/>
              <a:t>, </a:t>
            </a:r>
            <a:r>
              <a:rPr lang="en" altLang="zh-CN" dirty="0">
                <a:hlinkClick r:id="rId15"/>
              </a:rPr>
              <a:t>Mybatis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语言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6"/>
              </a:rPr>
              <a:t>Java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/>
              <a:t>Spring</a:t>
            </a:r>
            <a:r>
              <a:rPr lang="zh-CN" altLang="en-US" b="1" dirty="0"/>
              <a:t>社区很火的集成框架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7"/>
              </a:rPr>
              <a:t>Spring Boot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FC9B04-0E3E-9B4E-995D-8735CCAC3F32}"/>
              </a:ext>
            </a:extLst>
          </p:cNvPr>
          <p:cNvSpPr txBox="1"/>
          <p:nvPr/>
        </p:nvSpPr>
        <p:spPr>
          <a:xfrm>
            <a:off x="7110998" y="343553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后端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逻辑处理等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D530B-83A4-5E4B-9D60-C9ADE3553D75}"/>
              </a:ext>
            </a:extLst>
          </p:cNvPr>
          <p:cNvSpPr txBox="1"/>
          <p:nvPr/>
        </p:nvSpPr>
        <p:spPr>
          <a:xfrm>
            <a:off x="7472182" y="5621181"/>
            <a:ext cx="25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其余技术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FC70F4-C449-5644-9D2F-53656868E918}"/>
              </a:ext>
            </a:extLst>
          </p:cNvPr>
          <p:cNvSpPr txBox="1"/>
          <p:nvPr/>
        </p:nvSpPr>
        <p:spPr>
          <a:xfrm>
            <a:off x="6480167" y="4559352"/>
            <a:ext cx="424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数据库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3"/>
              </a:rPr>
              <a:t>Mysql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网络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8"/>
              </a:rPr>
              <a:t>Fetch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富文本编辑器</a:t>
            </a:r>
            <a:r>
              <a:rPr lang="en-US" altLang="zh-CN" b="1" dirty="0"/>
              <a:t>:</a:t>
            </a:r>
            <a:r>
              <a:rPr lang="zh-CN" altLang="en-US" dirty="0"/>
              <a:t> </a:t>
            </a:r>
            <a:r>
              <a:rPr lang="en" altLang="zh-CN" dirty="0">
                <a:hlinkClick r:id="rId19"/>
              </a:rPr>
              <a:t>wangeditor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975163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预期成果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33979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FOUR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9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ABADA0-37AF-E04E-AEFB-D35B6746D4E2}"/>
              </a:ext>
            </a:extLst>
          </p:cNvPr>
          <p:cNvSpPr txBox="1"/>
          <p:nvPr/>
        </p:nvSpPr>
        <p:spPr>
          <a:xfrm>
            <a:off x="696685" y="1207815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最终做出一个功能完整</a:t>
            </a:r>
            <a:r>
              <a:rPr kumimoji="1" lang="en-US" altLang="zh-CN" dirty="0"/>
              <a:t>, </a:t>
            </a:r>
            <a:r>
              <a:rPr kumimoji="1" lang="zh-CN" altLang="en-US" dirty="0"/>
              <a:t>交互良好</a:t>
            </a:r>
            <a:r>
              <a:rPr kumimoji="1" lang="en-US" altLang="zh-CN" dirty="0"/>
              <a:t>, </a:t>
            </a:r>
            <a:r>
              <a:rPr kumimoji="1" lang="zh-CN" altLang="en-US" dirty="0"/>
              <a:t>可持续性维护等微信公众号</a:t>
            </a:r>
            <a:r>
              <a:rPr kumimoji="1" lang="en-US" altLang="zh-CN" dirty="0"/>
              <a:t>.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下面是我已经完成的部分页面展示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53EF5-8B85-E646-86E0-993C05C21E69}"/>
              </a:ext>
            </a:extLst>
          </p:cNvPr>
          <p:cNvSpPr txBox="1"/>
          <p:nvPr/>
        </p:nvSpPr>
        <p:spPr>
          <a:xfrm>
            <a:off x="2917370" y="2013145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后台管理页面</a:t>
            </a:r>
            <a:r>
              <a:rPr kumimoji="1" lang="en-US" altLang="zh-CN" dirty="0"/>
              <a:t>(PC)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CA229-C21F-E74F-A395-6CC30747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4" y="2437324"/>
            <a:ext cx="7743221" cy="41474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B56EB6-37E6-4642-AD0D-39F675F23DB0}"/>
              </a:ext>
            </a:extLst>
          </p:cNvPr>
          <p:cNvSpPr txBox="1"/>
          <p:nvPr/>
        </p:nvSpPr>
        <p:spPr>
          <a:xfrm>
            <a:off x="8940572" y="1234386"/>
            <a:ext cx="23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前端交互页面</a:t>
            </a:r>
            <a:r>
              <a:rPr kumimoji="1" lang="en-US" altLang="zh-CN" dirty="0"/>
              <a:t>(Mobile)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795EBB-09FB-9245-994D-465F900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32" y="1749364"/>
            <a:ext cx="2712736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3B97A3F-3D45-4282-8289-15BE1E6C75FB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8CFCBE-41FD-46BF-8F93-391DE23035CB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23118F-B369-4E83-AC30-6292EB490EA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3B77D12-C57F-4648-B72C-D5DC95EF7796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6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9B35744-B3B2-47BF-8173-C8653E67FA26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6604C4-A944-429E-80CC-4AD17EA86B3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E008EF-2FF1-47F5-87C9-5CDE3E4336D7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80055B-32EA-4AC5-AE9B-FB5A8DFE141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C3BCB2-20E5-43EE-956A-FE6209AFB3F1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29AD05-081A-415A-AA48-F1AD0854DF40}"/>
              </a:ext>
            </a:extLst>
          </p:cNvPr>
          <p:cNvCxnSpPr>
            <a:cxnSpLocks/>
          </p:cNvCxnSpPr>
          <p:nvPr/>
        </p:nvCxnSpPr>
        <p:spPr>
          <a:xfrm>
            <a:off x="10676420" y="6458432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946F81-E20E-422F-9BC9-91A67E1902B3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EE7F6E-8BD2-49EC-9D95-AF5CC01A6E8A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8C69A6-DB86-4A25-9C25-1A99BD0AB775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698D08-DD20-4256-892D-37C8C45706C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2190933-6742-411D-95E1-0086ABD9530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69F769-9406-429F-A74D-1A308D58B9FE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AA62B-9E65-43B0-92EF-5E0A75DF8A1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89F2CEE-ECAD-42DA-8E2A-BAA856C3FD4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262E0D-7FF8-4468-8678-72059755B2AE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0119BF-3C51-4D31-BF31-61FAD6C0F80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0F05A-8413-0949-9E93-19058DDF9189}"/>
              </a:ext>
            </a:extLst>
          </p:cNvPr>
          <p:cNvSpPr txBox="1"/>
          <p:nvPr/>
        </p:nvSpPr>
        <p:spPr>
          <a:xfrm>
            <a:off x="9985830" y="59120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2020.01.10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25C714-F61D-1845-85D1-BE0AFAC38F31}"/>
              </a:ext>
            </a:extLst>
          </p:cNvPr>
          <p:cNvSpPr txBox="1"/>
          <p:nvPr/>
        </p:nvSpPr>
        <p:spPr>
          <a:xfrm>
            <a:off x="2311132" y="937240"/>
            <a:ext cx="7951216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C7C95E-0F1F-664E-920D-DF984CFD594E}"/>
              </a:ext>
            </a:extLst>
          </p:cNvPr>
          <p:cNvSpPr txBox="1"/>
          <p:nvPr/>
        </p:nvSpPr>
        <p:spPr>
          <a:xfrm>
            <a:off x="4080046" y="3548942"/>
            <a:ext cx="441338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C57DA55-8E9C-465E-81C3-C322ECB10F3E}"/>
              </a:ext>
            </a:extLst>
          </p:cNvPr>
          <p:cNvSpPr txBox="1"/>
          <p:nvPr/>
        </p:nvSpPr>
        <p:spPr>
          <a:xfrm>
            <a:off x="10117505" y="546695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10B3DE-8D53-45F8-8F1E-54186709B898}"/>
              </a:ext>
            </a:extLst>
          </p:cNvPr>
          <p:cNvGrpSpPr/>
          <p:nvPr/>
        </p:nvGrpSpPr>
        <p:grpSpPr>
          <a:xfrm>
            <a:off x="786048" y="739719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53AA2EC-3A5E-43B2-AA1C-F9BB1AC466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2D5DE6-AE85-4965-8F2E-C150DDBDBFBB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94183E6-D17F-4777-842B-6772808A8036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C12A5C-C03C-4CAF-8499-3A3A17F48F67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B92D-0BB2-49C7-967D-F7610FA3BD14}"/>
              </a:ext>
            </a:extLst>
          </p:cNvPr>
          <p:cNvSpPr txBox="1"/>
          <p:nvPr/>
        </p:nvSpPr>
        <p:spPr>
          <a:xfrm>
            <a:off x="9363459" y="1382233"/>
            <a:ext cx="2308324" cy="4006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3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B33C1-F37D-4518-8935-E514099AD1FC}"/>
              </a:ext>
            </a:extLst>
          </p:cNvPr>
          <p:cNvGrpSpPr/>
          <p:nvPr/>
        </p:nvGrpSpPr>
        <p:grpSpPr>
          <a:xfrm>
            <a:off x="4133255" y="344447"/>
            <a:ext cx="4943931" cy="5067840"/>
            <a:chOff x="6571655" y="489589"/>
            <a:chExt cx="4943931" cy="50678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4CC18D-B8F7-444E-BF13-0AD9AC8DA9B8}"/>
                </a:ext>
              </a:extLst>
            </p:cNvPr>
            <p:cNvSpPr txBox="1"/>
            <p:nvPr/>
          </p:nvSpPr>
          <p:spPr>
            <a:xfrm>
              <a:off x="6571655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85F0AD-6DCA-4BF0-9C7B-AD21FF255C74}"/>
                </a:ext>
              </a:extLst>
            </p:cNvPr>
            <p:cNvSpPr/>
            <p:nvPr/>
          </p:nvSpPr>
          <p:spPr>
            <a:xfrm>
              <a:off x="6647367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A5946D-F7E7-4098-B9EE-12544B12CCEC}"/>
                </a:ext>
              </a:extLst>
            </p:cNvPr>
            <p:cNvSpPr txBox="1"/>
            <p:nvPr/>
          </p:nvSpPr>
          <p:spPr>
            <a:xfrm>
              <a:off x="7036526" y="1139809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ONE</a:t>
              </a:r>
              <a:endParaRPr lang="zh-CN" altLang="en-US" sz="48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BADCC66-6FDE-41A8-8FE4-66977C70D8FC}"/>
                </a:ext>
              </a:extLst>
            </p:cNvPr>
            <p:cNvSpPr txBox="1"/>
            <p:nvPr/>
          </p:nvSpPr>
          <p:spPr>
            <a:xfrm>
              <a:off x="9176484" y="489589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40D4DA-CEFD-4A15-90E7-0E8C11326452}"/>
                </a:ext>
              </a:extLst>
            </p:cNvPr>
            <p:cNvSpPr/>
            <p:nvPr/>
          </p:nvSpPr>
          <p:spPr>
            <a:xfrm>
              <a:off x="9252196" y="1225903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CC186F3-ACB3-4807-9FC1-DF72787BB9F9}"/>
                </a:ext>
              </a:extLst>
            </p:cNvPr>
            <p:cNvSpPr txBox="1"/>
            <p:nvPr/>
          </p:nvSpPr>
          <p:spPr>
            <a:xfrm>
              <a:off x="9641355" y="113980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TWO</a:t>
              </a:r>
              <a:endParaRPr lang="zh-CN" altLang="en-US" sz="48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5DCF16-0709-4D94-BD4A-D8A24CF0E575}"/>
                </a:ext>
              </a:extLst>
            </p:cNvPr>
            <p:cNvSpPr txBox="1"/>
            <p:nvPr/>
          </p:nvSpPr>
          <p:spPr>
            <a:xfrm>
              <a:off x="6571655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62A1EF4-A06E-418E-A243-6F8C163D84B3}"/>
                </a:ext>
              </a:extLst>
            </p:cNvPr>
            <p:cNvSpPr/>
            <p:nvPr/>
          </p:nvSpPr>
          <p:spPr>
            <a:xfrm>
              <a:off x="6670430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5270755-70FE-4952-9B87-C91D0C5F9A9B}"/>
                </a:ext>
              </a:extLst>
            </p:cNvPr>
            <p:cNvSpPr txBox="1"/>
            <p:nvPr/>
          </p:nvSpPr>
          <p:spPr>
            <a:xfrm>
              <a:off x="6789664" y="3984087"/>
              <a:ext cx="1903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THREE</a:t>
              </a:r>
              <a:endParaRPr lang="zh-CN" altLang="en-US" sz="48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7E275F3-85E8-4D0B-9C9C-C620A2D4BC75}"/>
                </a:ext>
              </a:extLst>
            </p:cNvPr>
            <p:cNvSpPr txBox="1"/>
            <p:nvPr/>
          </p:nvSpPr>
          <p:spPr>
            <a:xfrm>
              <a:off x="9176484" y="333386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4F07571-98BE-4CEC-B9FA-F804B876AB55}"/>
                </a:ext>
              </a:extLst>
            </p:cNvPr>
            <p:cNvSpPr/>
            <p:nvPr/>
          </p:nvSpPr>
          <p:spPr>
            <a:xfrm>
              <a:off x="9275259" y="407018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4F2493-FB63-4C1B-87E5-5B8AFF2773BD}"/>
                </a:ext>
              </a:extLst>
            </p:cNvPr>
            <p:cNvSpPr txBox="1"/>
            <p:nvPr/>
          </p:nvSpPr>
          <p:spPr>
            <a:xfrm>
              <a:off x="9491474" y="3984087"/>
              <a:ext cx="17091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FOUR</a:t>
              </a:r>
              <a:endParaRPr lang="zh-CN" altLang="en-US" sz="4800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BCF76F6-A106-4A23-B3F1-BB0484517106}"/>
                </a:ext>
              </a:extLst>
            </p:cNvPr>
            <p:cNvGrpSpPr/>
            <p:nvPr/>
          </p:nvGrpSpPr>
          <p:grpSpPr>
            <a:xfrm>
              <a:off x="7572704" y="2322076"/>
              <a:ext cx="337003" cy="359627"/>
              <a:chOff x="891563" y="0"/>
              <a:chExt cx="773061" cy="82495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AF6A32-6E34-4FEE-A7D4-D10E3C9FDBA2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0CDEDB6-8A24-40B9-9D8E-F4D22C86A5E7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6BFBB3C-956D-47F0-8370-4D51572E09BB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459D04-AD8B-4E89-8752-CE6A62879CFE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2B68EE-21B2-4157-9F97-5A8FF0AFF95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E5EA70B-440B-43D1-A37E-DF4E4ABF4C7A}"/>
                </a:ext>
              </a:extLst>
            </p:cNvPr>
            <p:cNvGrpSpPr/>
            <p:nvPr/>
          </p:nvGrpSpPr>
          <p:grpSpPr>
            <a:xfrm>
              <a:off x="10177533" y="2322076"/>
              <a:ext cx="337003" cy="359627"/>
              <a:chOff x="891563" y="0"/>
              <a:chExt cx="773061" cy="82495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497146-D4FC-4359-81D7-21001E690EF8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A1717A-604C-4932-B0F6-31A5E9658C2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BE2ABDD-6DBD-42C8-90C3-8C6192705CEC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684035EC-473A-4ADA-9D21-A20431D1F5C3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2B006062-B390-4CEA-9450-0132D6390B9E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9A9AFBD-1A67-4199-8F26-E9927103CA73}"/>
                </a:ext>
              </a:extLst>
            </p:cNvPr>
            <p:cNvSpPr/>
            <p:nvPr/>
          </p:nvSpPr>
          <p:spPr>
            <a:xfrm>
              <a:off x="6878071" y="2854579"/>
              <a:ext cx="1726268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/>
                <a:t>研究背景</a:t>
              </a: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DF1E653-4A0A-4F1D-BD6E-7A986DDAEF5A}"/>
                </a:ext>
              </a:extLst>
            </p:cNvPr>
            <p:cNvGrpSpPr/>
            <p:nvPr/>
          </p:nvGrpSpPr>
          <p:grpSpPr>
            <a:xfrm>
              <a:off x="7572704" y="5197802"/>
              <a:ext cx="337003" cy="359627"/>
              <a:chOff x="891563" y="0"/>
              <a:chExt cx="773061" cy="82495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87764DF-2952-4229-9E8E-9277D13E6716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440AA0E-358B-4874-AC18-3D32174D2AA6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119B859-17E6-4E7C-B45C-0967DBA52161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49A88E2-16F9-4B5E-837B-52632DC67414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035673E-C230-41DD-8F00-CFBACF1FD749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D3C1B67-C831-41F4-A4B2-D2B8FF499502}"/>
                </a:ext>
              </a:extLst>
            </p:cNvPr>
            <p:cNvGrpSpPr/>
            <p:nvPr/>
          </p:nvGrpSpPr>
          <p:grpSpPr>
            <a:xfrm>
              <a:off x="10177533" y="5197802"/>
              <a:ext cx="337003" cy="359627"/>
              <a:chOff x="891563" y="0"/>
              <a:chExt cx="773061" cy="824959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311E922-6C10-468D-BADA-A9A27763CE41}"/>
                  </a:ext>
                </a:extLst>
              </p:cNvPr>
              <p:cNvSpPr/>
              <p:nvPr/>
            </p:nvSpPr>
            <p:spPr>
              <a:xfrm>
                <a:off x="891563" y="0"/>
                <a:ext cx="773061" cy="8249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3B49D0B4-4D1D-435C-91C1-3659E4EF5EE2}"/>
                  </a:ext>
                </a:extLst>
              </p:cNvPr>
              <p:cNvGrpSpPr/>
              <p:nvPr/>
            </p:nvGrpSpPr>
            <p:grpSpPr>
              <a:xfrm rot="13500000">
                <a:off x="1091164" y="149681"/>
                <a:ext cx="373856" cy="449273"/>
                <a:chOff x="2416174" y="5307073"/>
                <a:chExt cx="896525" cy="1077378"/>
              </a:xfrm>
              <a:solidFill>
                <a:schemeClr val="bg1"/>
              </a:solidFill>
            </p:grpSpPr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D6980B9-4DA4-4033-AB6D-278020FFC529}"/>
                    </a:ext>
                  </a:extLst>
                </p:cNvPr>
                <p:cNvSpPr/>
                <p:nvPr/>
              </p:nvSpPr>
              <p:spPr>
                <a:xfrm>
                  <a:off x="2416175" y="5397500"/>
                  <a:ext cx="190500" cy="895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8C9D6AB-87E2-4494-B963-EF33BD92DDAA}"/>
                    </a:ext>
                  </a:extLst>
                </p:cNvPr>
                <p:cNvSpPr/>
                <p:nvPr/>
              </p:nvSpPr>
              <p:spPr>
                <a:xfrm rot="16200000">
                  <a:off x="2769187" y="5044488"/>
                  <a:ext cx="190500" cy="8965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27DE965-26D8-4098-B0C3-74B8CE25DBA5}"/>
                    </a:ext>
                  </a:extLst>
                </p:cNvPr>
                <p:cNvSpPr/>
                <p:nvPr/>
              </p:nvSpPr>
              <p:spPr>
                <a:xfrm rot="8100000">
                  <a:off x="2769187" y="5307073"/>
                  <a:ext cx="190500" cy="107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6979033-F378-4260-9E5E-5A1825E0041D}"/>
              </a:ext>
            </a:extLst>
          </p:cNvPr>
          <p:cNvSpPr txBox="1"/>
          <p:nvPr/>
        </p:nvSpPr>
        <p:spPr>
          <a:xfrm>
            <a:off x="10117505" y="551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×</a:t>
            </a:r>
            <a:endParaRPr lang="zh-CN" altLang="en-US" sz="48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DD7B2AC-EB7E-A842-9AFA-0B9DAF26A941}"/>
              </a:ext>
            </a:extLst>
          </p:cNvPr>
          <p:cNvSpPr/>
          <p:nvPr/>
        </p:nvSpPr>
        <p:spPr>
          <a:xfrm>
            <a:off x="7027185" y="2729854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相关内容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3F70A-2ACC-9B44-9B00-4C2B85112119}"/>
              </a:ext>
            </a:extLst>
          </p:cNvPr>
          <p:cNvSpPr/>
          <p:nvPr/>
        </p:nvSpPr>
        <p:spPr>
          <a:xfrm>
            <a:off x="4439671" y="5555730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技术选用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FAAA52-F8C3-0F48-B34C-23395497C99F}"/>
              </a:ext>
            </a:extLst>
          </p:cNvPr>
          <p:cNvSpPr/>
          <p:nvPr/>
        </p:nvSpPr>
        <p:spPr>
          <a:xfrm>
            <a:off x="6999123" y="5590489"/>
            <a:ext cx="1726268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5580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096000" y="4790185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/>
              <a:t>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645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5A0B27-4CB1-4A4D-B714-CF0D97A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94" y="870775"/>
            <a:ext cx="4544232" cy="1895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2F247-158F-DE40-A619-08440936B124}"/>
              </a:ext>
            </a:extLst>
          </p:cNvPr>
          <p:cNvSpPr txBox="1"/>
          <p:nvPr/>
        </p:nvSpPr>
        <p:spPr>
          <a:xfrm>
            <a:off x="10607778" y="1636446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D593-7F00-A04B-BCEF-E677A90F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892" y="2967771"/>
            <a:ext cx="2513947" cy="37689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969253-3E7D-3542-8BB6-C4F5FB7CEAE2}"/>
              </a:ext>
            </a:extLst>
          </p:cNvPr>
          <p:cNvSpPr txBox="1"/>
          <p:nvPr/>
        </p:nvSpPr>
        <p:spPr>
          <a:xfrm>
            <a:off x="7120434" y="3162569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</a:t>
            </a:r>
            <a:r>
              <a:rPr kumimoji="1" lang="en-US" altLang="zh-CN" dirty="0"/>
              <a:t>+</a:t>
            </a:r>
            <a:r>
              <a:rPr kumimoji="1" lang="zh-CN" altLang="en-US" dirty="0"/>
              <a:t>媒体？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1010644" y="1393066"/>
            <a:ext cx="4544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随着网络技术的不断发展以及移动智能设备手机的普及，移动互联网已经是成不可阻挡之势在前进。同时作为目前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排名靠前的微信更是成为了我们社交，娱乐，获取信息等综合性一体的重要软件。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FEBB10-3125-B845-87B6-6E2932DD87E6}"/>
              </a:ext>
            </a:extLst>
          </p:cNvPr>
          <p:cNvSpPr txBox="1"/>
          <p:nvPr/>
        </p:nvSpPr>
        <p:spPr>
          <a:xfrm>
            <a:off x="1010644" y="3437923"/>
            <a:ext cx="445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      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同时，作为计算机方面的学生，数据结构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语言特性是我们最基本需要掌握的技术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这些也是以后我们求职的重要手段，而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是一门竞赛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它考验着参赛者对数据结构的熟悉程度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代码力的强弱。随着各高校对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的重视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我校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人数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热度不断增长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曾经作为校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的一员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意识到了目前实验室在信息传递上的不足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, 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再结合微信，有了做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CUIT-ACM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rPr>
              <a:t>微信公众号的想法。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55025-511E-B34C-8283-C04EBE1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2" y="5674713"/>
            <a:ext cx="3271750" cy="10452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DF4381-DD66-8F48-9637-65DEF60C2DC7}"/>
              </a:ext>
            </a:extLst>
          </p:cNvPr>
          <p:cNvSpPr txBox="1"/>
          <p:nvPr/>
        </p:nvSpPr>
        <p:spPr>
          <a:xfrm>
            <a:off x="6257892" y="5288506"/>
            <a:ext cx="18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某公司招聘要求</a:t>
            </a:r>
          </a:p>
        </p:txBody>
      </p:sp>
    </p:spTree>
    <p:extLst>
      <p:ext uri="{BB962C8B-B14F-4D97-AF65-F5344CB8AC3E}">
        <p14:creationId xmlns:p14="http://schemas.microsoft.com/office/powerpoint/2010/main" val="2823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7FCA5B7-880F-1340-AD4E-BF3BBB8B8AE4}"/>
              </a:ext>
            </a:extLst>
          </p:cNvPr>
          <p:cNvSpPr txBox="1"/>
          <p:nvPr/>
        </p:nvSpPr>
        <p:spPr>
          <a:xfrm>
            <a:off x="5077097" y="1428598"/>
            <a:ext cx="1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课题意义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A94C06-7FD6-3A42-9DD7-CBB369413909}"/>
              </a:ext>
            </a:extLst>
          </p:cNvPr>
          <p:cNvSpPr/>
          <p:nvPr/>
        </p:nvSpPr>
        <p:spPr>
          <a:xfrm>
            <a:off x="2309275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高效传递信息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43B8A9F-7A93-DF4C-AC75-5F060C3BB17F}"/>
              </a:ext>
            </a:extLst>
          </p:cNvPr>
          <p:cNvSpPr/>
          <p:nvPr/>
        </p:nvSpPr>
        <p:spPr>
          <a:xfrm>
            <a:off x="4489271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爱好者社区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348578D-DD2C-F143-A52A-FD739220A2B2}"/>
              </a:ext>
            </a:extLst>
          </p:cNvPr>
          <p:cNvCxnSpPr>
            <a:cxnSpLocks/>
          </p:cNvCxnSpPr>
          <p:nvPr/>
        </p:nvCxnSpPr>
        <p:spPr>
          <a:xfrm flipH="1">
            <a:off x="2901458" y="1797930"/>
            <a:ext cx="6305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B397EB-C1B4-C34C-881F-0F0B216644AE}"/>
              </a:ext>
            </a:extLst>
          </p:cNvPr>
          <p:cNvCxnSpPr>
            <a:endCxn id="9" idx="0"/>
          </p:cNvCxnSpPr>
          <p:nvPr/>
        </p:nvCxnSpPr>
        <p:spPr>
          <a:xfrm>
            <a:off x="2901458" y="1786348"/>
            <a:ext cx="0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C4F772-464B-C941-9F52-4B71255C6F83}"/>
              </a:ext>
            </a:extLst>
          </p:cNvPr>
          <p:cNvCxnSpPr>
            <a:endCxn id="21" idx="0"/>
          </p:cNvCxnSpPr>
          <p:nvPr/>
        </p:nvCxnSpPr>
        <p:spPr>
          <a:xfrm>
            <a:off x="5077099" y="1786348"/>
            <a:ext cx="4355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5421AAF-3093-9345-92FB-4B27B17C01B5}"/>
              </a:ext>
            </a:extLst>
          </p:cNvPr>
          <p:cNvSpPr/>
          <p:nvPr/>
        </p:nvSpPr>
        <p:spPr>
          <a:xfrm>
            <a:off x="6561909" y="2279470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方便快捷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D04C38-2F04-8A47-86B4-ED275FA1D9E4}"/>
              </a:ext>
            </a:extLst>
          </p:cNvPr>
          <p:cNvCxnSpPr>
            <a:endCxn id="37" idx="0"/>
          </p:cNvCxnSpPr>
          <p:nvPr/>
        </p:nvCxnSpPr>
        <p:spPr>
          <a:xfrm>
            <a:off x="7154091" y="1786348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2783F-472E-3D41-B593-DF1D30F5F929}"/>
              </a:ext>
            </a:extLst>
          </p:cNvPr>
          <p:cNvSpPr txBox="1"/>
          <p:nvPr/>
        </p:nvSpPr>
        <p:spPr>
          <a:xfrm>
            <a:off x="4455860" y="3744685"/>
            <a:ext cx="124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设计讨论区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让萌新更快了解加入我们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让爱好者在一起讨论</a:t>
            </a:r>
            <a:r>
              <a:rPr kumimoji="1" lang="en-US" altLang="zh-CN" dirty="0"/>
              <a:t>, </a:t>
            </a:r>
            <a:r>
              <a:rPr kumimoji="1" lang="zh-CN" altLang="en-US" dirty="0"/>
              <a:t>分享问题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2819B0-ED73-214F-93D8-0BB234A9BD96}"/>
              </a:ext>
            </a:extLst>
          </p:cNvPr>
          <p:cNvSpPr txBox="1"/>
          <p:nvPr/>
        </p:nvSpPr>
        <p:spPr>
          <a:xfrm>
            <a:off x="6532853" y="3744685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打开微信即可获取</a:t>
            </a:r>
            <a:r>
              <a:rPr kumimoji="1" lang="en-US" altLang="zh-CN" dirty="0"/>
              <a:t>ACM</a:t>
            </a:r>
            <a:r>
              <a:rPr kumimoji="1" lang="zh-CN" altLang="en-US" dirty="0"/>
              <a:t>相关信息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不受空间限制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F152AF4-BC2E-BF40-B721-E3069AD24135}"/>
              </a:ext>
            </a:extLst>
          </p:cNvPr>
          <p:cNvSpPr txBox="1"/>
          <p:nvPr/>
        </p:nvSpPr>
        <p:spPr>
          <a:xfrm>
            <a:off x="2280219" y="3727269"/>
            <a:ext cx="124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发布相关新闻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公告</a:t>
            </a:r>
            <a:r>
              <a:rPr kumimoji="1" lang="en-US" altLang="zh-CN" dirty="0"/>
              <a:t>, </a:t>
            </a:r>
            <a:r>
              <a:rPr kumimoji="1" lang="zh-CN" altLang="en-US" dirty="0"/>
              <a:t>让大家更快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更好的接收信息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681A813-2E58-8740-A948-35B77EA32EC7}"/>
              </a:ext>
            </a:extLst>
          </p:cNvPr>
          <p:cNvSpPr/>
          <p:nvPr/>
        </p:nvSpPr>
        <p:spPr>
          <a:xfrm>
            <a:off x="8614279" y="2324489"/>
            <a:ext cx="1184365" cy="10276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辅助管理实验室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3F7B369-843B-0E41-8810-DE25EDFB9C9B}"/>
              </a:ext>
            </a:extLst>
          </p:cNvPr>
          <p:cNvCxnSpPr/>
          <p:nvPr/>
        </p:nvCxnSpPr>
        <p:spPr>
          <a:xfrm>
            <a:off x="9206462" y="1814649"/>
            <a:ext cx="1" cy="49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941C4DE-EAF6-5A44-BEBF-D4DD9129BD4E}"/>
              </a:ext>
            </a:extLst>
          </p:cNvPr>
          <p:cNvSpPr txBox="1"/>
          <p:nvPr/>
        </p:nvSpPr>
        <p:spPr>
          <a:xfrm>
            <a:off x="8609846" y="3735977"/>
            <a:ext cx="124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队员可实时获取相关值班信息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更高效迅速的解决相关咨询问题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更高效收集报名讲座比赛等信息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E5AA2E-6DCF-8A45-BA49-769BDF1B0D9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901457" y="3307082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FFC2F248-0F30-B648-9912-FFE929AAD65E}"/>
              </a:ext>
            </a:extLst>
          </p:cNvPr>
          <p:cNvCxnSpPr/>
          <p:nvPr/>
        </p:nvCxnSpPr>
        <p:spPr>
          <a:xfrm flipH="1">
            <a:off x="5077098" y="3315790"/>
            <a:ext cx="1" cy="4201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5A03C6D-7ABA-4E48-8B68-A66A4A834E3D}"/>
              </a:ext>
            </a:extLst>
          </p:cNvPr>
          <p:cNvCxnSpPr>
            <a:cxnSpLocks/>
          </p:cNvCxnSpPr>
          <p:nvPr/>
        </p:nvCxnSpPr>
        <p:spPr>
          <a:xfrm flipH="1">
            <a:off x="7154090" y="3287487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4F7B2C-8289-1C48-87DF-1CD3D478983A}"/>
              </a:ext>
            </a:extLst>
          </p:cNvPr>
          <p:cNvCxnSpPr>
            <a:cxnSpLocks/>
          </p:cNvCxnSpPr>
          <p:nvPr/>
        </p:nvCxnSpPr>
        <p:spPr>
          <a:xfrm flipH="1">
            <a:off x="9208862" y="3337755"/>
            <a:ext cx="2" cy="4038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780997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设计内容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2848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TWO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3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75DF66-3E22-0145-B898-A91B5CDD159A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FAF9E-2BF4-5246-BD76-DE6C2C635D20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BB30FB-5054-6243-8799-D93F50A32D4E}"/>
              </a:ext>
            </a:extLst>
          </p:cNvPr>
          <p:cNvSpPr txBox="1"/>
          <p:nvPr/>
        </p:nvSpPr>
        <p:spPr>
          <a:xfrm>
            <a:off x="4720046" y="731560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功能结构图如下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595ADB-BFC4-9845-80CA-B4CD4A5565BB}"/>
              </a:ext>
            </a:extLst>
          </p:cNvPr>
          <p:cNvSpPr txBox="1"/>
          <p:nvPr/>
        </p:nvSpPr>
        <p:spPr>
          <a:xfrm>
            <a:off x="9745554" y="6231138"/>
            <a:ext cx="23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暂定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后续可能有更改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B67AC6-7906-8A4E-A037-29F8E817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53" y="1363464"/>
            <a:ext cx="10142277" cy="41310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9A874C-E608-4747-A200-F25D74ACB2F6}"/>
              </a:ext>
            </a:extLst>
          </p:cNvPr>
          <p:cNvSpPr txBox="1"/>
          <p:nvPr/>
        </p:nvSpPr>
        <p:spPr>
          <a:xfrm>
            <a:off x="478971" y="6009079"/>
            <a:ext cx="501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微信公众号有订阅号、服务号、企业号，在注册的时候看到这样的信息，只有订阅号可以个人申请，服务号和企业号要有企业资质才可以。这里所说的微信公众号开发指的是订阅号和服务号。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96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3A108C-1A78-42B8-A392-330A8FD0BAE2}"/>
              </a:ext>
            </a:extLst>
          </p:cNvPr>
          <p:cNvSpPr/>
          <p:nvPr/>
        </p:nvSpPr>
        <p:spPr>
          <a:xfrm>
            <a:off x="6370320" y="4880874"/>
            <a:ext cx="560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kern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anose="02020603050405020304" pitchFamily="18" charset="0"/>
              </a:rPr>
              <a:t>相关技术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DAC89-97CA-4056-8269-B6D3A9192158}"/>
              </a:ext>
            </a:extLst>
          </p:cNvPr>
          <p:cNvSpPr txBox="1"/>
          <p:nvPr/>
        </p:nvSpPr>
        <p:spPr>
          <a:xfrm>
            <a:off x="5540606" y="2066544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11500" dirty="0"/>
              <a:t>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9AB0E-2A07-41B1-8BC0-B9A1224F6D2A}"/>
              </a:ext>
            </a:extLst>
          </p:cNvPr>
          <p:cNvSpPr txBox="1"/>
          <p:nvPr/>
        </p:nvSpPr>
        <p:spPr>
          <a:xfrm>
            <a:off x="5431730" y="1003840"/>
            <a:ext cx="4003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THREE</a:t>
            </a:r>
            <a:endParaRPr lang="zh-CN" altLang="en-US" sz="8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8D38D-B49E-4675-9DB0-07EEC4CF25A0}"/>
              </a:ext>
            </a:extLst>
          </p:cNvPr>
          <p:cNvSpPr txBox="1"/>
          <p:nvPr/>
        </p:nvSpPr>
        <p:spPr>
          <a:xfrm>
            <a:off x="3072384" y="368324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“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DF26B83-FEF5-4BA7-B806-AEF4C6FA0975}"/>
              </a:ext>
            </a:extLst>
          </p:cNvPr>
          <p:cNvSpPr/>
          <p:nvPr/>
        </p:nvSpPr>
        <p:spPr>
          <a:xfrm>
            <a:off x="-1069848" y="-1097280"/>
            <a:ext cx="2898648" cy="2898648"/>
          </a:xfrm>
          <a:prstGeom prst="donut">
            <a:avLst>
              <a:gd name="adj" fmla="val 1829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739A0-A060-4B8F-A010-4E2419E5D169}"/>
              </a:ext>
            </a:extLst>
          </p:cNvPr>
          <p:cNvGrpSpPr/>
          <p:nvPr/>
        </p:nvGrpSpPr>
        <p:grpSpPr>
          <a:xfrm>
            <a:off x="10931423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0ED9F1-EDEF-4CF3-9093-FF643EFF8E7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30344-1D0B-444E-B470-9282FD28ADD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C5437F-8D91-4D12-81F3-FB7F3404FD0F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C7734E-E5D3-49BA-BF5F-709B1EE7E4EA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FD6F6BC-38C5-4900-80CD-583580E30808}"/>
              </a:ext>
            </a:extLst>
          </p:cNvPr>
          <p:cNvGrpSpPr/>
          <p:nvPr/>
        </p:nvGrpSpPr>
        <p:grpSpPr>
          <a:xfrm>
            <a:off x="785937" y="780086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72E067-54FE-44AA-AF95-D54C1F11D57F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F4BAD7-6FF0-4C06-A04D-E3EE56B3812F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572F38-C09F-4B6C-BF0C-4B0CBB5B3AA0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30C1D2-7061-4888-8A65-5E3A3356EC5F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3F0123F-7931-4B5C-A467-081E1D0DB5A5}"/>
              </a:ext>
            </a:extLst>
          </p:cNvPr>
          <p:cNvSpPr/>
          <p:nvPr/>
        </p:nvSpPr>
        <p:spPr>
          <a:xfrm>
            <a:off x="10607778" y="0"/>
            <a:ext cx="773061" cy="824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295A740-945D-4884-90D8-5CCB918EAD23}"/>
              </a:ext>
            </a:extLst>
          </p:cNvPr>
          <p:cNvGrpSpPr/>
          <p:nvPr/>
        </p:nvGrpSpPr>
        <p:grpSpPr>
          <a:xfrm rot="13500000">
            <a:off x="10807379" y="14968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888AF3D-3047-43F1-B5DA-0464624A4BDD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4A11E02-7DA5-4359-9232-78DD42BB508F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389698-84AF-4BD7-B5F8-3A71CF93B54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96976D-135B-FD4B-87B8-AB713E2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42" y="824959"/>
            <a:ext cx="7468504" cy="2200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881CB2-9979-D440-85C3-608465CF0A93}"/>
              </a:ext>
            </a:extLst>
          </p:cNvPr>
          <p:cNvSpPr txBox="1"/>
          <p:nvPr/>
        </p:nvSpPr>
        <p:spPr>
          <a:xfrm>
            <a:off x="1298028" y="2147118"/>
            <a:ext cx="14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用户交互图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8D4D96-C20A-C040-990D-43564007ACDF}"/>
              </a:ext>
            </a:extLst>
          </p:cNvPr>
          <p:cNvSpPr txBox="1"/>
          <p:nvPr/>
        </p:nvSpPr>
        <p:spPr>
          <a:xfrm>
            <a:off x="1298027" y="4772752"/>
            <a:ext cx="16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技术思维导图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47E24C-8F19-DA4F-90F3-F3D3D46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00" y="3041944"/>
            <a:ext cx="7289074" cy="38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544</Words>
  <Application>Microsoft Macintosh PowerPoint</Application>
  <PresentationFormat>宽屏</PresentationFormat>
  <Paragraphs>83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思源黑体 CN Bold</vt:lpstr>
      <vt:lpstr>思源黑体 CN ExtraLight</vt:lpstr>
      <vt:lpstr>思源黑体 CN Heavy</vt:lpstr>
      <vt:lpstr>思源黑体 CN Medium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75</cp:revision>
  <dcterms:created xsi:type="dcterms:W3CDTF">2020-01-04T04:54:14Z</dcterms:created>
  <dcterms:modified xsi:type="dcterms:W3CDTF">2020-01-04T10:50:53Z</dcterms:modified>
</cp:coreProperties>
</file>